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4" r:id="rId5"/>
    <p:sldId id="258" r:id="rId6"/>
    <p:sldId id="265" r:id="rId7"/>
    <p:sldId id="266" r:id="rId8"/>
    <p:sldId id="267" r:id="rId9"/>
    <p:sldId id="268" r:id="rId10"/>
    <p:sldId id="269" r:id="rId11"/>
    <p:sldId id="263" r:id="rId12"/>
    <p:sldId id="259" r:id="rId13"/>
    <p:sldId id="294" r:id="rId14"/>
    <p:sldId id="297" r:id="rId15"/>
    <p:sldId id="27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7" r:id="rId24"/>
    <p:sldId id="295" r:id="rId25"/>
    <p:sldId id="298" r:id="rId26"/>
    <p:sldId id="296" r:id="rId27"/>
    <p:sldId id="281" r:id="rId28"/>
    <p:sldId id="282" r:id="rId29"/>
    <p:sldId id="283" r:id="rId30"/>
    <p:sldId id="284" r:id="rId31"/>
    <p:sldId id="285" r:id="rId32"/>
    <p:sldId id="286" r:id="rId33"/>
    <p:sldId id="280" r:id="rId34"/>
    <p:sldId id="299" r:id="rId35"/>
    <p:sldId id="301" r:id="rId36"/>
    <p:sldId id="302" r:id="rId37"/>
    <p:sldId id="300" r:id="rId38"/>
    <p:sldId id="289" r:id="rId39"/>
    <p:sldId id="290" r:id="rId40"/>
    <p:sldId id="291" r:id="rId41"/>
    <p:sldId id="292" r:id="rId42"/>
    <p:sldId id="293" r:id="rId43"/>
    <p:sldId id="288" r:id="rId44"/>
    <p:sldId id="260" r:id="rId45"/>
    <p:sldId id="303" r:id="rId46"/>
    <p:sldId id="261" r:id="rId47"/>
    <p:sldId id="314" r:id="rId48"/>
    <p:sldId id="312" r:id="rId49"/>
    <p:sldId id="323" r:id="rId50"/>
    <p:sldId id="313" r:id="rId51"/>
    <p:sldId id="315" r:id="rId52"/>
    <p:sldId id="317" r:id="rId53"/>
    <p:sldId id="321" r:id="rId54"/>
    <p:sldId id="316" r:id="rId55"/>
    <p:sldId id="320" r:id="rId56"/>
    <p:sldId id="318" r:id="rId57"/>
    <p:sldId id="319" r:id="rId58"/>
    <p:sldId id="262" r:id="rId59"/>
    <p:sldId id="305" r:id="rId60"/>
    <p:sldId id="304" r:id="rId61"/>
    <p:sldId id="306" r:id="rId62"/>
    <p:sldId id="324" r:id="rId63"/>
    <p:sldId id="307" r:id="rId64"/>
    <p:sldId id="325" r:id="rId65"/>
    <p:sldId id="308" r:id="rId66"/>
    <p:sldId id="326" r:id="rId6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1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7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0215F7-3D02-4D36-970F-3CE8379A4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678CED-8C0F-4622-A43C-5DBF22782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2DD7B1-D359-4170-9329-7DBEAE95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06BEFA-E4C0-4551-A945-A954A8B2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9CCAAC-52CD-40DC-B1C5-7E8FF1F6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3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F51959-CB7B-4244-92A5-BF487E02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94D4F7-5E94-4D0B-BE44-64E157F74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518756-37EB-4BD7-A98D-76D6BA63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9FFD2F-984D-4B61-82B0-8B8807F1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00121E-B9A8-49F0-9E0C-D90569EA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63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E27706-AFCC-4178-9C48-7E9F1A394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E64C4EA-5855-4CF9-8FC0-556AEC860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39DB0D-6BA6-4517-BB34-6EF68E92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8FFED5-B8C8-4330-B92A-2621A827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FC90C9-15C9-41CD-813E-EE531FC3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8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8E885-6641-4410-BF1A-0B785554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3AE24B-29FA-40C3-AC51-7B19E344C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90B0CD-E067-4539-8172-F3DDBB20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7BB4EA-7353-4C09-9D60-01B47B78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877B3C-E2BB-4786-B1B8-FAC2AE73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09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0C9AA-6CCB-475F-AB15-6DB4E2B5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02D35B-1000-49CD-8BE1-AA100052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0F2FF0-0B45-4DCF-A53C-22B907885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1D878B-58AB-4910-A5B5-48ACA01A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4192C8-0AAA-409C-B0CB-D5AE90B5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8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62B6A3-AD17-4735-9688-5624BC85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AE9AC2-471E-4428-9A41-7954FD124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3F0910E-DA7C-4188-892E-800628AC7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04267C-1DC1-4E4E-8CFA-71BB6D73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191A11-3D37-44CF-91C7-3A1DF6F5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BE96C3-172E-49F3-9E67-6A2BB967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63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1FC7F-C3D4-4300-8C74-73827C32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506F8C-5901-4968-848E-CAB6D59B2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9EF071E-71EE-4A80-A81F-6DBB5ADA1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DB6E72A-6D09-4F19-84D9-AA40C1708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0CB0EF9-6BAF-4762-8F13-60F5E0895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7685A56-2A9D-40D0-A57B-76934B83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5B8A7DF-7E4B-4FE2-A4A2-F4EEA4D3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6511533-4605-46C1-87B0-4493321F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46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504FEA-5909-4341-B910-688C2A88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4135D11-ACB2-4B60-A453-9A1C761D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DFED77-387E-4BB7-8330-748FC5F1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BCE89C6-B0D0-4876-8939-25F6BDEB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56E8B21-BF0E-4E4C-8E7E-93F629B9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F077CE-81E0-487E-A90D-45DCCF09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6DCA5C-1699-425E-9D4D-24FF6495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79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5192F9-0D48-46AF-B679-3F0E8AB7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8D296C-C453-4ECB-9802-793C48714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904ED4-D2AB-4072-AEED-E1A5A935E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7FE39C-F3B4-4D54-A9F0-EC527CA6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8B343-BB60-4E63-86EE-26D1FB46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4F9E3F-1617-446B-8DF4-83652FC1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83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D3853-40B9-4337-8F06-E283AFC5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5CC3D40-4AE0-48BA-BC63-B1E19222D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B79E82-9577-46D2-8A72-A8E94955A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7BD719-EDF4-4E17-85E0-332E1405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A8FC1F-2E8F-462D-8F09-FB8A4582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A6CDA4-5CEF-45F3-8D61-3C9D14DA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27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A0C36D0-4CDD-4167-AFCF-604D5352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2DFDF7-414C-4D06-AC85-84C831EB3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861F39-FDCD-453D-9740-53EA19216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8C2F1-F575-4F6F-8F83-F4526C0F4C1D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406CA3-BC7C-4CDE-91C5-483A0C662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3E3A35-5C0A-4594-B16C-B3792DA4E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CA74-99A2-4BF4-A18E-3CBAD739B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35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338C0EB-2E60-48C9-B01C-FCC1D3584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1932"/>
            <a:ext cx="7429470" cy="475606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60673A-CA6E-42C3-868C-CD2A0F404034}"/>
              </a:ext>
            </a:extLst>
          </p:cNvPr>
          <p:cNvSpPr txBox="1"/>
          <p:nvPr/>
        </p:nvSpPr>
        <p:spPr>
          <a:xfrm>
            <a:off x="1263140" y="778493"/>
            <a:ext cx="995745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b="1" dirty="0">
                <a:latin typeface="Amatic SC" panose="00000500000000000000" pitchFamily="2" charset="-79"/>
                <a:cs typeface="Amatic SC" panose="00000500000000000000" pitchFamily="2" charset="-79"/>
              </a:rPr>
              <a:t>Giochi DI GRUPPO</a:t>
            </a:r>
          </a:p>
          <a:p>
            <a:pPr algn="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PER RAGAZZI</a:t>
            </a:r>
          </a:p>
        </p:txBody>
      </p:sp>
    </p:spTree>
    <p:extLst>
      <p:ext uri="{BB962C8B-B14F-4D97-AF65-F5344CB8AC3E}">
        <p14:creationId xmlns:p14="http://schemas.microsoft.com/office/powerpoint/2010/main" val="325685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onderwoman-7">
            <a:extLst>
              <a:ext uri="{FF2B5EF4-FFF2-40B4-BE49-F238E27FC236}">
                <a16:creationId xmlns:a16="http://schemas.microsoft.com/office/drawing/2014/main" id="{57B5AAA7-8A85-45A0-A801-0C9BC370B9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0"/>
            <a:ext cx="10812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5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288A20C-9DC6-44B0-93BB-A487C0A67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9" y="0"/>
            <a:ext cx="10812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PERSONAGGIO N°2</a:t>
            </a:r>
          </a:p>
        </p:txBody>
      </p:sp>
    </p:spTree>
    <p:extLst>
      <p:ext uri="{BB962C8B-B14F-4D97-AF65-F5344CB8AC3E}">
        <p14:creationId xmlns:p14="http://schemas.microsoft.com/office/powerpoint/2010/main" val="416004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ACEB17-6B7F-46F1-AFFD-ECF820CF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>
                <a:solidFill>
                  <a:srgbClr val="FF0000"/>
                </a:solidFill>
              </a:rPr>
              <a:t>Chi 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D686AE-B2C6-47A3-9FFD-27C617C8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i="1" dirty="0"/>
              <a:t>«Sono nato a Genova ed ho conquistato la fiducia di un re e di una regina, ma sono morto in miseria e dimenticato da tutti.»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4E39078-2B3A-435B-8AC3-DEC084E7A394}"/>
              </a:ext>
            </a:extLst>
          </p:cNvPr>
          <p:cNvSpPr txBox="1">
            <a:spLocks/>
          </p:cNvSpPr>
          <p:nvPr/>
        </p:nvSpPr>
        <p:spPr>
          <a:xfrm>
            <a:off x="838200" y="3641359"/>
            <a:ext cx="10515600" cy="1428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4000" i="1" dirty="0"/>
              <a:t>«Con la mia impresa ho cambiato la storia ma non ne sono mai stato pienamente cosciente.» </a:t>
            </a:r>
          </a:p>
        </p:txBody>
      </p:sp>
    </p:spTree>
    <p:extLst>
      <p:ext uri="{BB962C8B-B14F-4D97-AF65-F5344CB8AC3E}">
        <p14:creationId xmlns:p14="http://schemas.microsoft.com/office/powerpoint/2010/main" val="7387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C554B-5C02-4F51-A6BF-D9F95C0E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0D754B-3897-4D6C-8E25-E61076E2B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Risultati immagini per cristoforo Colombo">
            <a:extLst>
              <a:ext uri="{FF2B5EF4-FFF2-40B4-BE49-F238E27FC236}">
                <a16:creationId xmlns:a16="http://schemas.microsoft.com/office/drawing/2014/main" id="{DC422327-9FB5-4EC1-A118-14E95DC6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626"/>
            <a:ext cx="12183318" cy="47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6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PERSONAGGIO N°3</a:t>
            </a:r>
          </a:p>
        </p:txBody>
      </p:sp>
    </p:spTree>
    <p:extLst>
      <p:ext uri="{BB962C8B-B14F-4D97-AF65-F5344CB8AC3E}">
        <p14:creationId xmlns:p14="http://schemas.microsoft.com/office/powerpoint/2010/main" val="343545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riel1">
            <a:extLst>
              <a:ext uri="{FF2B5EF4-FFF2-40B4-BE49-F238E27FC236}">
                <a16:creationId xmlns:a16="http://schemas.microsoft.com/office/drawing/2014/main" id="{8B369F87-2B62-42E1-9C87-575D24A91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8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riel2">
            <a:extLst>
              <a:ext uri="{FF2B5EF4-FFF2-40B4-BE49-F238E27FC236}">
                <a16:creationId xmlns:a16="http://schemas.microsoft.com/office/drawing/2014/main" id="{2CB4ABCF-A0A2-4E9A-9E06-5727F12B3B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9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riel3">
            <a:extLst>
              <a:ext uri="{FF2B5EF4-FFF2-40B4-BE49-F238E27FC236}">
                <a16:creationId xmlns:a16="http://schemas.microsoft.com/office/drawing/2014/main" id="{2400DDA0-9E92-449D-8C95-BD68B07D24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79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riel4">
            <a:extLst>
              <a:ext uri="{FF2B5EF4-FFF2-40B4-BE49-F238E27FC236}">
                <a16:creationId xmlns:a16="http://schemas.microsoft.com/office/drawing/2014/main" id="{F3947346-095A-4A8C-92EE-D05BD1FD32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6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60432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GIOCO N°1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9D0898-EFF5-47F8-8B5E-5451338C6965}"/>
              </a:ext>
            </a:extLst>
          </p:cNvPr>
          <p:cNvSpPr txBox="1"/>
          <p:nvPr/>
        </p:nvSpPr>
        <p:spPr>
          <a:xfrm>
            <a:off x="1058488" y="2221807"/>
            <a:ext cx="995745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>
                <a:solidFill>
                  <a:srgbClr val="FF000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Il personaggio</a:t>
            </a:r>
          </a:p>
          <a:p>
            <a:pPr algn="ctr"/>
            <a:r>
              <a:rPr lang="it-IT" sz="13800" b="1" dirty="0">
                <a:solidFill>
                  <a:srgbClr val="FF000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misterioso</a:t>
            </a:r>
          </a:p>
        </p:txBody>
      </p:sp>
    </p:spTree>
    <p:extLst>
      <p:ext uri="{BB962C8B-B14F-4D97-AF65-F5344CB8AC3E}">
        <p14:creationId xmlns:p14="http://schemas.microsoft.com/office/powerpoint/2010/main" val="3563893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riel5">
            <a:extLst>
              <a:ext uri="{FF2B5EF4-FFF2-40B4-BE49-F238E27FC236}">
                <a16:creationId xmlns:a16="http://schemas.microsoft.com/office/drawing/2014/main" id="{5A879377-8B35-4097-AE50-3FADD6FD3F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97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riel6">
            <a:extLst>
              <a:ext uri="{FF2B5EF4-FFF2-40B4-BE49-F238E27FC236}">
                <a16:creationId xmlns:a16="http://schemas.microsoft.com/office/drawing/2014/main" id="{9ED4962A-58B9-427A-874D-B91C4D58F1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3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B8DF0E5-C178-49C7-93E8-94EDB1182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71500"/>
            <a:ext cx="1079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PERSONAGGIO N°4</a:t>
            </a:r>
          </a:p>
        </p:txBody>
      </p:sp>
    </p:spTree>
    <p:extLst>
      <p:ext uri="{BB962C8B-B14F-4D97-AF65-F5344CB8AC3E}">
        <p14:creationId xmlns:p14="http://schemas.microsoft.com/office/powerpoint/2010/main" val="333507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ACEB17-6B7F-46F1-AFFD-ECF820CF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>
                <a:solidFill>
                  <a:srgbClr val="FF0000"/>
                </a:solidFill>
              </a:rPr>
              <a:t>Chi 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D686AE-B2C6-47A3-9FFD-27C617C8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41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i="1" dirty="0"/>
              <a:t>«Mi è stato riconosciuto il premio Nobel per la pace ma ho rifiutato il convenzionale banchetto cerimoniale per i vincitori, chiedendo che i 6000 dollari di fondi fossero destinati ai poveri.»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48FEA54-D4AB-44AF-B0D8-ED2FF22EAC90}"/>
              </a:ext>
            </a:extLst>
          </p:cNvPr>
          <p:cNvSpPr txBox="1">
            <a:spLocks/>
          </p:cNvSpPr>
          <p:nvPr/>
        </p:nvSpPr>
        <p:spPr>
          <a:xfrm>
            <a:off x="838200" y="4296751"/>
            <a:ext cx="10515600" cy="2324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4000" i="1" dirty="0"/>
              <a:t>«Sono nata in Albania ma la mia vita l'ho trascorsa in gran parte in India, tra gli ultimi e i malati.» </a:t>
            </a:r>
          </a:p>
        </p:txBody>
      </p:sp>
    </p:spTree>
    <p:extLst>
      <p:ext uri="{BB962C8B-B14F-4D97-AF65-F5344CB8AC3E}">
        <p14:creationId xmlns:p14="http://schemas.microsoft.com/office/powerpoint/2010/main" val="52046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B6C07D-2F48-487A-9325-C38C5ACF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E77DFB-CC61-4B41-90CC-6C726B352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Risultati immagini per madre teresa">
            <a:extLst>
              <a:ext uri="{FF2B5EF4-FFF2-40B4-BE49-F238E27FC236}">
                <a16:creationId xmlns:a16="http://schemas.microsoft.com/office/drawing/2014/main" id="{CCA314B5-6802-4BDF-A1D9-1FAADE92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60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PERSONAGGIO N°5</a:t>
            </a:r>
          </a:p>
        </p:txBody>
      </p:sp>
    </p:spTree>
    <p:extLst>
      <p:ext uri="{BB962C8B-B14F-4D97-AF65-F5344CB8AC3E}">
        <p14:creationId xmlns:p14="http://schemas.microsoft.com/office/powerpoint/2010/main" val="2706159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edez1">
            <a:extLst>
              <a:ext uri="{FF2B5EF4-FFF2-40B4-BE49-F238E27FC236}">
                <a16:creationId xmlns:a16="http://schemas.microsoft.com/office/drawing/2014/main" id="{6038FA1F-9B71-4582-9143-B3F748F68C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56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edez2">
            <a:extLst>
              <a:ext uri="{FF2B5EF4-FFF2-40B4-BE49-F238E27FC236}">
                <a16:creationId xmlns:a16="http://schemas.microsoft.com/office/drawing/2014/main" id="{F74B0A77-5319-433B-BFC5-3FFB79377D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43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edez3">
            <a:extLst>
              <a:ext uri="{FF2B5EF4-FFF2-40B4-BE49-F238E27FC236}">
                <a16:creationId xmlns:a16="http://schemas.microsoft.com/office/drawing/2014/main" id="{6463FF5F-34B0-410F-BCD0-313C1878D7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35A10E-98CD-475A-BC11-53A8773178D7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PERSONAGGIO N°1</a:t>
            </a:r>
          </a:p>
        </p:txBody>
      </p:sp>
    </p:spTree>
    <p:extLst>
      <p:ext uri="{BB962C8B-B14F-4D97-AF65-F5344CB8AC3E}">
        <p14:creationId xmlns:p14="http://schemas.microsoft.com/office/powerpoint/2010/main" val="431545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edez4">
            <a:extLst>
              <a:ext uri="{FF2B5EF4-FFF2-40B4-BE49-F238E27FC236}">
                <a16:creationId xmlns:a16="http://schemas.microsoft.com/office/drawing/2014/main" id="{63BAABEF-8703-4A8C-B90B-89F76005D2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0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edez5">
            <a:extLst>
              <a:ext uri="{FF2B5EF4-FFF2-40B4-BE49-F238E27FC236}">
                <a16:creationId xmlns:a16="http://schemas.microsoft.com/office/drawing/2014/main" id="{36E2469F-4BCD-4DC6-BA62-0E3875844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93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edez6">
            <a:extLst>
              <a:ext uri="{FF2B5EF4-FFF2-40B4-BE49-F238E27FC236}">
                <a16:creationId xmlns:a16="http://schemas.microsoft.com/office/drawing/2014/main" id="{93ECF71E-512A-4EBE-9B31-9C2E2612DB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08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edez">
            <a:extLst>
              <a:ext uri="{FF2B5EF4-FFF2-40B4-BE49-F238E27FC236}">
                <a16:creationId xmlns:a16="http://schemas.microsoft.com/office/drawing/2014/main" id="{31AB6FA0-DDAE-487C-A8F1-C26018B634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4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PERSONAGGIO N°6</a:t>
            </a:r>
          </a:p>
        </p:txBody>
      </p:sp>
    </p:spTree>
    <p:extLst>
      <p:ext uri="{BB962C8B-B14F-4D97-AF65-F5344CB8AC3E}">
        <p14:creationId xmlns:p14="http://schemas.microsoft.com/office/powerpoint/2010/main" val="2044291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ACEB17-6B7F-46F1-AFFD-ECF820CF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>
                <a:solidFill>
                  <a:srgbClr val="FF0000"/>
                </a:solidFill>
              </a:rPr>
              <a:t>Chi 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D686AE-B2C6-47A3-9FFD-27C617C8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54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4000" i="1" dirty="0"/>
              <a:t>«I miei genitori mi hanno imposto il matrimonio quando avevo solo 13 anni, poi mi sono trasferito in Inghilterra dove ho studiato e fatto pratica da avvocato.»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12315EE-3321-4F8A-9CD0-B3DBA24B68F8}"/>
              </a:ext>
            </a:extLst>
          </p:cNvPr>
          <p:cNvSpPr txBox="1">
            <a:spLocks/>
          </p:cNvSpPr>
          <p:nvPr/>
        </p:nvSpPr>
        <p:spPr>
          <a:xfrm>
            <a:off x="838200" y="38478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4000" i="1" dirty="0"/>
              <a:t>«Una grande e semplice idea ispirò la liberazione del suo popolo: "La non-violenza è il primo articolo della mia fede. È anche l'ultimo articolo del mio credo" .» </a:t>
            </a:r>
          </a:p>
        </p:txBody>
      </p:sp>
    </p:spTree>
    <p:extLst>
      <p:ext uri="{BB962C8B-B14F-4D97-AF65-F5344CB8AC3E}">
        <p14:creationId xmlns:p14="http://schemas.microsoft.com/office/powerpoint/2010/main" val="39113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3090CD-7404-4325-A9F8-26342A99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63DCDB-8C54-4D0D-9598-0AE133991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161"/>
            <a:ext cx="10515600" cy="4351338"/>
          </a:xfrm>
        </p:spPr>
        <p:txBody>
          <a:bodyPr/>
          <a:lstStyle/>
          <a:p>
            <a:endParaRPr lang="it-IT"/>
          </a:p>
        </p:txBody>
      </p:sp>
      <p:pic>
        <p:nvPicPr>
          <p:cNvPr id="3074" name="Picture 2" descr="Risultati immagini per gandhi">
            <a:extLst>
              <a:ext uri="{FF2B5EF4-FFF2-40B4-BE49-F238E27FC236}">
                <a16:creationId xmlns:a16="http://schemas.microsoft.com/office/drawing/2014/main" id="{8F74936D-1FC0-445A-9441-509681D2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298181"/>
            <a:ext cx="10027920" cy="62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64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PERSONAGGIO N°7</a:t>
            </a:r>
          </a:p>
        </p:txBody>
      </p:sp>
    </p:spTree>
    <p:extLst>
      <p:ext uri="{BB962C8B-B14F-4D97-AF65-F5344CB8AC3E}">
        <p14:creationId xmlns:p14="http://schemas.microsoft.com/office/powerpoint/2010/main" val="3665288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pa1">
            <a:extLst>
              <a:ext uri="{FF2B5EF4-FFF2-40B4-BE49-F238E27FC236}">
                <a16:creationId xmlns:a16="http://schemas.microsoft.com/office/drawing/2014/main" id="{EF0CE32E-56E6-4973-BF44-DC97331A55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51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pa2">
            <a:extLst>
              <a:ext uri="{FF2B5EF4-FFF2-40B4-BE49-F238E27FC236}">
                <a16:creationId xmlns:a16="http://schemas.microsoft.com/office/drawing/2014/main" id="{D079ADB9-AB60-462C-8544-5D0E5170A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2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onderwoman-1">
            <a:extLst>
              <a:ext uri="{FF2B5EF4-FFF2-40B4-BE49-F238E27FC236}">
                <a16:creationId xmlns:a16="http://schemas.microsoft.com/office/drawing/2014/main" id="{4C548008-1308-4594-AE92-C8767DBDC9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0"/>
            <a:ext cx="10812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1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pa3">
            <a:extLst>
              <a:ext uri="{FF2B5EF4-FFF2-40B4-BE49-F238E27FC236}">
                <a16:creationId xmlns:a16="http://schemas.microsoft.com/office/drawing/2014/main" id="{EFE63F06-BF61-4C3D-8AB5-AC8B59B978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15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pa4">
            <a:extLst>
              <a:ext uri="{FF2B5EF4-FFF2-40B4-BE49-F238E27FC236}">
                <a16:creationId xmlns:a16="http://schemas.microsoft.com/office/drawing/2014/main" id="{47AB477D-F5CF-4EA3-9C12-9606709A3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83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pa5">
            <a:extLst>
              <a:ext uri="{FF2B5EF4-FFF2-40B4-BE49-F238E27FC236}">
                <a16:creationId xmlns:a16="http://schemas.microsoft.com/office/drawing/2014/main" id="{7B8A7EDF-49BA-4AA2-A5D9-4C1D69D14E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11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pa">
            <a:extLst>
              <a:ext uri="{FF2B5EF4-FFF2-40B4-BE49-F238E27FC236}">
                <a16:creationId xmlns:a16="http://schemas.microsoft.com/office/drawing/2014/main" id="{B3ECF9E4-88E2-487A-B409-7B8CB78932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78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60432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GIOCO N°2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9D0898-EFF5-47F8-8B5E-5451338C6965}"/>
              </a:ext>
            </a:extLst>
          </p:cNvPr>
          <p:cNvSpPr txBox="1"/>
          <p:nvPr/>
        </p:nvSpPr>
        <p:spPr>
          <a:xfrm>
            <a:off x="1058488" y="2221807"/>
            <a:ext cx="995745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>
                <a:solidFill>
                  <a:srgbClr val="FF000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GLADIATORI</a:t>
            </a:r>
          </a:p>
          <a:p>
            <a:pPr algn="ctr"/>
            <a:r>
              <a:rPr lang="it-IT" sz="13800" b="1" dirty="0">
                <a:solidFill>
                  <a:srgbClr val="FF000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NELL’ARENA</a:t>
            </a:r>
          </a:p>
        </p:txBody>
      </p:sp>
    </p:spTree>
    <p:extLst>
      <p:ext uri="{BB962C8B-B14F-4D97-AF65-F5344CB8AC3E}">
        <p14:creationId xmlns:p14="http://schemas.microsoft.com/office/powerpoint/2010/main" val="2014124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C3B49-7601-4AE8-9138-5F2A9D86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musica gladiatori">
            <a:hlinkClick r:id="" action="ppaction://media"/>
            <a:extLst>
              <a:ext uri="{FF2B5EF4-FFF2-40B4-BE49-F238E27FC236}">
                <a16:creationId xmlns:a16="http://schemas.microsoft.com/office/drawing/2014/main" id="{9EF7E503-D42D-4FE4-97CA-9B006050FE2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984" y="2986454"/>
            <a:ext cx="609600" cy="609600"/>
          </a:xfrm>
        </p:spPr>
      </p:pic>
      <p:pic>
        <p:nvPicPr>
          <p:cNvPr id="4098" name="Picture 2" descr="Risultati immagini per gladiatori">
            <a:extLst>
              <a:ext uri="{FF2B5EF4-FFF2-40B4-BE49-F238E27FC236}">
                <a16:creationId xmlns:a16="http://schemas.microsoft.com/office/drawing/2014/main" id="{D685E126-B2F3-43CB-B365-C96C2590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"/>
            <a:ext cx="10277856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60432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GIOCO N°3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9D0898-EFF5-47F8-8B5E-5451338C6965}"/>
              </a:ext>
            </a:extLst>
          </p:cNvPr>
          <p:cNvSpPr txBox="1"/>
          <p:nvPr/>
        </p:nvSpPr>
        <p:spPr>
          <a:xfrm>
            <a:off x="1058488" y="2221807"/>
            <a:ext cx="99574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>
                <a:solidFill>
                  <a:srgbClr val="FF000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GLI ENIGMI</a:t>
            </a:r>
          </a:p>
        </p:txBody>
      </p:sp>
    </p:spTree>
    <p:extLst>
      <p:ext uri="{BB962C8B-B14F-4D97-AF65-F5344CB8AC3E}">
        <p14:creationId xmlns:p14="http://schemas.microsoft.com/office/powerpoint/2010/main" val="528063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CE412E-CF1B-4EA4-A3AA-ED0D6E860B9E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MEMORIA VISIVA</a:t>
            </a:r>
          </a:p>
        </p:txBody>
      </p:sp>
    </p:spTree>
    <p:extLst>
      <p:ext uri="{BB962C8B-B14F-4D97-AF65-F5344CB8AC3E}">
        <p14:creationId xmlns:p14="http://schemas.microsoft.com/office/powerpoint/2010/main" val="914920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3617104-5866-48E7-9EEC-8D36BE00A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97" y="0"/>
            <a:ext cx="10685206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32E242-3647-43B9-9744-6BE12F63A9C5}"/>
              </a:ext>
            </a:extLst>
          </p:cNvPr>
          <p:cNvSpPr txBox="1"/>
          <p:nvPr/>
        </p:nvSpPr>
        <p:spPr>
          <a:xfrm>
            <a:off x="271534" y="246185"/>
            <a:ext cx="9637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dirty="0">
                <a:solidFill>
                  <a:srgbClr val="FF0000"/>
                </a:solidFill>
              </a:rPr>
              <a:t>30</a:t>
            </a:r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secondi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F5AA760-94B7-4023-829A-9508792EFD4D}"/>
              </a:ext>
            </a:extLst>
          </p:cNvPr>
          <p:cNvSpPr/>
          <p:nvPr/>
        </p:nvSpPr>
        <p:spPr>
          <a:xfrm>
            <a:off x="158263" y="246186"/>
            <a:ext cx="1213338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243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CE412E-CF1B-4EA4-A3AA-ED0D6E860B9E}"/>
              </a:ext>
            </a:extLst>
          </p:cNvPr>
          <p:cNvSpPr txBox="1"/>
          <p:nvPr/>
        </p:nvSpPr>
        <p:spPr>
          <a:xfrm>
            <a:off x="1117270" y="1882423"/>
            <a:ext cx="995745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latin typeface="Amatic SC" panose="00000500000000000000" pitchFamily="2" charset="-79"/>
                <a:cs typeface="Amatic SC" panose="00000500000000000000" pitchFamily="2" charset="-79"/>
              </a:rPr>
              <a:t>Pronti alla</a:t>
            </a:r>
          </a:p>
          <a:p>
            <a:pPr algn="ctr"/>
            <a:r>
              <a:rPr lang="it-IT" sz="11500" b="1" dirty="0">
                <a:solidFill>
                  <a:srgbClr val="FF000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Domanda…</a:t>
            </a:r>
          </a:p>
        </p:txBody>
      </p:sp>
    </p:spTree>
    <p:extLst>
      <p:ext uri="{BB962C8B-B14F-4D97-AF65-F5344CB8AC3E}">
        <p14:creationId xmlns:p14="http://schemas.microsoft.com/office/powerpoint/2010/main" val="129583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onderwoman-2">
            <a:extLst>
              <a:ext uri="{FF2B5EF4-FFF2-40B4-BE49-F238E27FC236}">
                <a16:creationId xmlns:a16="http://schemas.microsoft.com/office/drawing/2014/main" id="{8937343C-6D40-49E4-BFDB-BB29E1FE5D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0"/>
            <a:ext cx="10812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99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CE412E-CF1B-4EA4-A3AA-ED0D6E860B9E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PAROLE MISTERIOSE</a:t>
            </a:r>
          </a:p>
        </p:txBody>
      </p:sp>
    </p:spTree>
    <p:extLst>
      <p:ext uri="{BB962C8B-B14F-4D97-AF65-F5344CB8AC3E}">
        <p14:creationId xmlns:p14="http://schemas.microsoft.com/office/powerpoint/2010/main" val="921800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78E7FEA-27CE-4B97-8C02-D0241BBEE732}"/>
              </a:ext>
            </a:extLst>
          </p:cNvPr>
          <p:cNvSpPr/>
          <p:nvPr/>
        </p:nvSpPr>
        <p:spPr>
          <a:xfrm>
            <a:off x="2713892" y="732582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Amico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Arma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Passione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Segno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Paglia  </a:t>
            </a:r>
          </a:p>
          <a:p>
            <a:pPr algn="ctr"/>
            <a:r>
              <a:rPr lang="it-IT" sz="8000" b="1" dirty="0">
                <a:solidFill>
                  <a:srgbClr val="FF0000"/>
                </a:solidFill>
                <a:latin typeface="Lato"/>
              </a:rPr>
              <a:t>Fuoco</a:t>
            </a:r>
            <a:r>
              <a:rPr lang="it-IT" sz="5400" b="1" dirty="0">
                <a:solidFill>
                  <a:srgbClr val="000000"/>
                </a:solidFill>
                <a:latin typeface="Lato"/>
              </a:rPr>
              <a:t> </a:t>
            </a:r>
            <a:endParaRPr lang="it-IT" sz="54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04112A-E392-4A4C-BB81-4D9DFB9C79F5}"/>
              </a:ext>
            </a:extLst>
          </p:cNvPr>
          <p:cNvSpPr txBox="1"/>
          <p:nvPr/>
        </p:nvSpPr>
        <p:spPr>
          <a:xfrm rot="19800000">
            <a:off x="491128" y="1512795"/>
            <a:ext cx="335630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rgbClr val="FF0000"/>
                </a:solidFill>
              </a:rPr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1624731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78E7FEA-27CE-4B97-8C02-D0241BBEE732}"/>
              </a:ext>
            </a:extLst>
          </p:cNvPr>
          <p:cNvSpPr/>
          <p:nvPr/>
        </p:nvSpPr>
        <p:spPr>
          <a:xfrm>
            <a:off x="2713892" y="732582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Cannone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Calcio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Neve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Lardo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Biliardo </a:t>
            </a:r>
          </a:p>
          <a:p>
            <a:pPr algn="ctr"/>
            <a:r>
              <a:rPr lang="it-IT" sz="8000" b="1" dirty="0">
                <a:solidFill>
                  <a:srgbClr val="FF0000"/>
                </a:solidFill>
                <a:latin typeface="Lato"/>
              </a:rPr>
              <a:t>?</a:t>
            </a:r>
            <a:r>
              <a:rPr lang="it-IT" sz="5400" b="1" dirty="0">
                <a:solidFill>
                  <a:srgbClr val="000000"/>
                </a:solidFill>
                <a:latin typeface="Lato"/>
              </a:rPr>
              <a:t> 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34507342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78E7FEA-27CE-4B97-8C02-D0241BBEE732}"/>
              </a:ext>
            </a:extLst>
          </p:cNvPr>
          <p:cNvSpPr/>
          <p:nvPr/>
        </p:nvSpPr>
        <p:spPr>
          <a:xfrm>
            <a:off x="2713892" y="732582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Cannone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Calcio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Neve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Lardo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Biliardo </a:t>
            </a:r>
          </a:p>
          <a:p>
            <a:pPr algn="ctr"/>
            <a:r>
              <a:rPr lang="it-IT" sz="8000" b="1" dirty="0">
                <a:solidFill>
                  <a:srgbClr val="FF0000"/>
                </a:solidFill>
                <a:latin typeface="Lato"/>
              </a:rPr>
              <a:t>Palla</a:t>
            </a:r>
            <a:r>
              <a:rPr lang="it-IT" sz="5400" b="1" dirty="0">
                <a:solidFill>
                  <a:srgbClr val="000000"/>
                </a:solidFill>
                <a:latin typeface="Lato"/>
              </a:rPr>
              <a:t> 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899536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78E7FEA-27CE-4B97-8C02-D0241BBEE732}"/>
              </a:ext>
            </a:extLst>
          </p:cNvPr>
          <p:cNvSpPr/>
          <p:nvPr/>
        </p:nvSpPr>
        <p:spPr>
          <a:xfrm>
            <a:off x="2713892" y="732582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Oro </a:t>
            </a:r>
            <a:br>
              <a:rPr lang="it-IT" sz="5400" b="1" dirty="0"/>
            </a:br>
            <a:r>
              <a:rPr lang="it-IT" sz="5400" b="1" dirty="0">
                <a:solidFill>
                  <a:srgbClr val="000000"/>
                </a:solidFill>
                <a:latin typeface="Lato"/>
              </a:rPr>
              <a:t>Libri </a:t>
            </a:r>
            <a:br>
              <a:rPr lang="it-IT" sz="5400" b="1" dirty="0"/>
            </a:br>
            <a:r>
              <a:rPr lang="it-IT" sz="5400" b="1" dirty="0">
                <a:solidFill>
                  <a:srgbClr val="000000"/>
                </a:solidFill>
                <a:latin typeface="Lato"/>
              </a:rPr>
              <a:t>Perle </a:t>
            </a:r>
            <a:br>
              <a:rPr lang="it-IT" sz="5400" b="1" dirty="0"/>
            </a:br>
            <a:r>
              <a:rPr lang="it-IT" sz="5400" b="1" dirty="0">
                <a:solidFill>
                  <a:srgbClr val="000000"/>
                </a:solidFill>
                <a:latin typeface="Lato"/>
              </a:rPr>
              <a:t>Filo </a:t>
            </a:r>
            <a:br>
              <a:rPr lang="it-IT" sz="5400" b="1" dirty="0"/>
            </a:br>
            <a:r>
              <a:rPr lang="it-IT" sz="5400" b="1" dirty="0">
                <a:solidFill>
                  <a:srgbClr val="000000"/>
                </a:solidFill>
                <a:latin typeface="Lato"/>
              </a:rPr>
              <a:t>Fiori</a:t>
            </a:r>
          </a:p>
          <a:p>
            <a:pPr algn="ctr"/>
            <a:r>
              <a:rPr lang="it-IT" sz="8000" b="1" dirty="0">
                <a:solidFill>
                  <a:srgbClr val="FF0000"/>
                </a:solidFill>
                <a:latin typeface="Lato"/>
              </a:rPr>
              <a:t>?</a:t>
            </a:r>
            <a:r>
              <a:rPr lang="it-IT" sz="5400" b="1" dirty="0">
                <a:solidFill>
                  <a:srgbClr val="000000"/>
                </a:solidFill>
                <a:latin typeface="Lato"/>
              </a:rPr>
              <a:t> 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26675208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78E7FEA-27CE-4B97-8C02-D0241BBEE732}"/>
              </a:ext>
            </a:extLst>
          </p:cNvPr>
          <p:cNvSpPr/>
          <p:nvPr/>
        </p:nvSpPr>
        <p:spPr>
          <a:xfrm>
            <a:off x="2713892" y="732582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Oro </a:t>
            </a:r>
            <a:br>
              <a:rPr lang="it-IT" sz="5400" b="1" dirty="0"/>
            </a:br>
            <a:r>
              <a:rPr lang="it-IT" sz="5400" b="1" dirty="0">
                <a:solidFill>
                  <a:srgbClr val="000000"/>
                </a:solidFill>
                <a:latin typeface="Lato"/>
              </a:rPr>
              <a:t>Libri </a:t>
            </a:r>
            <a:br>
              <a:rPr lang="it-IT" sz="5400" b="1" dirty="0"/>
            </a:br>
            <a:r>
              <a:rPr lang="it-IT" sz="5400" b="1" dirty="0">
                <a:solidFill>
                  <a:srgbClr val="000000"/>
                </a:solidFill>
                <a:latin typeface="Lato"/>
              </a:rPr>
              <a:t>Perle </a:t>
            </a:r>
            <a:br>
              <a:rPr lang="it-IT" sz="5400" b="1" dirty="0"/>
            </a:br>
            <a:r>
              <a:rPr lang="it-IT" sz="5400" b="1" dirty="0">
                <a:solidFill>
                  <a:srgbClr val="000000"/>
                </a:solidFill>
                <a:latin typeface="Lato"/>
              </a:rPr>
              <a:t>Filo </a:t>
            </a:r>
            <a:br>
              <a:rPr lang="it-IT" sz="5400" b="1" dirty="0"/>
            </a:br>
            <a:r>
              <a:rPr lang="it-IT" sz="5400" b="1" dirty="0">
                <a:solidFill>
                  <a:srgbClr val="000000"/>
                </a:solidFill>
                <a:latin typeface="Lato"/>
              </a:rPr>
              <a:t>Fiori</a:t>
            </a:r>
          </a:p>
          <a:p>
            <a:pPr algn="ctr"/>
            <a:r>
              <a:rPr lang="it-IT" sz="8000" b="1" dirty="0">
                <a:solidFill>
                  <a:srgbClr val="FF0000"/>
                </a:solidFill>
                <a:latin typeface="Lato"/>
              </a:rPr>
              <a:t>Collana</a:t>
            </a:r>
            <a:r>
              <a:rPr lang="it-IT" sz="5400" b="1" dirty="0">
                <a:solidFill>
                  <a:srgbClr val="000000"/>
                </a:solidFill>
                <a:latin typeface="Lato"/>
              </a:rPr>
              <a:t> 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3260776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78E7FEA-27CE-4B97-8C02-D0241BBEE732}"/>
              </a:ext>
            </a:extLst>
          </p:cNvPr>
          <p:cNvSpPr/>
          <p:nvPr/>
        </p:nvSpPr>
        <p:spPr>
          <a:xfrm>
            <a:off x="2713892" y="732582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Abete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Pasta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Abito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Squalo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Mulino </a:t>
            </a:r>
          </a:p>
          <a:p>
            <a:pPr algn="ctr"/>
            <a:r>
              <a:rPr lang="it-IT" sz="8000" b="1" dirty="0">
                <a:solidFill>
                  <a:srgbClr val="FF0000"/>
                </a:solidFill>
                <a:latin typeface="Lato"/>
              </a:rPr>
              <a:t>?</a:t>
            </a:r>
            <a:r>
              <a:rPr lang="it-IT" sz="5400" b="1" dirty="0">
                <a:solidFill>
                  <a:srgbClr val="000000"/>
                </a:solidFill>
                <a:latin typeface="Lato"/>
              </a:rPr>
              <a:t> 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3268041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78E7FEA-27CE-4B97-8C02-D0241BBEE732}"/>
              </a:ext>
            </a:extLst>
          </p:cNvPr>
          <p:cNvSpPr/>
          <p:nvPr/>
        </p:nvSpPr>
        <p:spPr>
          <a:xfrm>
            <a:off x="2713892" y="732582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Abete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Pasta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Abito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Squalo </a:t>
            </a:r>
          </a:p>
          <a:p>
            <a:pPr algn="ctr"/>
            <a:r>
              <a:rPr lang="it-IT" sz="5400" b="1" dirty="0">
                <a:solidFill>
                  <a:srgbClr val="000000"/>
                </a:solidFill>
                <a:latin typeface="Lato"/>
              </a:rPr>
              <a:t>Mulino </a:t>
            </a:r>
          </a:p>
          <a:p>
            <a:pPr algn="ctr"/>
            <a:r>
              <a:rPr lang="it-IT" sz="8000" b="1" dirty="0">
                <a:solidFill>
                  <a:srgbClr val="FF0000"/>
                </a:solidFill>
                <a:latin typeface="Lato"/>
              </a:rPr>
              <a:t>Bianco</a:t>
            </a:r>
            <a:r>
              <a:rPr lang="it-IT" sz="5400" b="1" dirty="0">
                <a:solidFill>
                  <a:srgbClr val="000000"/>
                </a:solidFill>
                <a:latin typeface="Lato"/>
              </a:rPr>
              <a:t> 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26018531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60432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GIOCO N°4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9D0898-EFF5-47F8-8B5E-5451338C6965}"/>
              </a:ext>
            </a:extLst>
          </p:cNvPr>
          <p:cNvSpPr txBox="1"/>
          <p:nvPr/>
        </p:nvSpPr>
        <p:spPr>
          <a:xfrm>
            <a:off x="1058488" y="2221807"/>
            <a:ext cx="995745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>
                <a:solidFill>
                  <a:srgbClr val="FF000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JUST</a:t>
            </a:r>
          </a:p>
          <a:p>
            <a:pPr algn="ctr"/>
            <a:r>
              <a:rPr lang="it-IT" sz="13800" b="1" dirty="0">
                <a:solidFill>
                  <a:srgbClr val="FF000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DANCE</a:t>
            </a:r>
          </a:p>
        </p:txBody>
      </p:sp>
    </p:spTree>
    <p:extLst>
      <p:ext uri="{BB962C8B-B14F-4D97-AF65-F5344CB8AC3E}">
        <p14:creationId xmlns:p14="http://schemas.microsoft.com/office/powerpoint/2010/main" val="20612125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VIDEO N°1</a:t>
            </a:r>
          </a:p>
        </p:txBody>
      </p:sp>
    </p:spTree>
    <p:extLst>
      <p:ext uri="{BB962C8B-B14F-4D97-AF65-F5344CB8AC3E}">
        <p14:creationId xmlns:p14="http://schemas.microsoft.com/office/powerpoint/2010/main" val="285512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onderwoman-3">
            <a:extLst>
              <a:ext uri="{FF2B5EF4-FFF2-40B4-BE49-F238E27FC236}">
                <a16:creationId xmlns:a16="http://schemas.microsoft.com/office/drawing/2014/main" id="{58662936-EDD8-4BAA-97AF-ED04DB963B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0"/>
            <a:ext cx="10812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199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8E72D-DEA9-4E3F-8C51-4E9720D8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Inserite qui il vostro video just dance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CD0FCF-1A80-4260-B29A-EE882337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18" y="2244968"/>
            <a:ext cx="5065048" cy="33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435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VIDEO N°2</a:t>
            </a:r>
          </a:p>
        </p:txBody>
      </p:sp>
    </p:spTree>
    <p:extLst>
      <p:ext uri="{BB962C8B-B14F-4D97-AF65-F5344CB8AC3E}">
        <p14:creationId xmlns:p14="http://schemas.microsoft.com/office/powerpoint/2010/main" val="975412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8E72D-DEA9-4E3F-8C51-4E9720D8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Inserite qui il vostro video just dance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CD0FCF-1A80-4260-B29A-EE882337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18" y="2244968"/>
            <a:ext cx="5065048" cy="33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8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VIDEO N°3</a:t>
            </a:r>
          </a:p>
        </p:txBody>
      </p:sp>
    </p:spTree>
    <p:extLst>
      <p:ext uri="{BB962C8B-B14F-4D97-AF65-F5344CB8AC3E}">
        <p14:creationId xmlns:p14="http://schemas.microsoft.com/office/powerpoint/2010/main" val="10028517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8E72D-DEA9-4E3F-8C51-4E9720D8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Inserite qui il vostro video just dance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CD0FCF-1A80-4260-B29A-EE882337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18" y="2244968"/>
            <a:ext cx="5065048" cy="33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76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6C812-C2B6-4296-8073-FF52E40790AF}"/>
              </a:ext>
            </a:extLst>
          </p:cNvPr>
          <p:cNvSpPr txBox="1"/>
          <p:nvPr/>
        </p:nvSpPr>
        <p:spPr>
          <a:xfrm>
            <a:off x="906088" y="2372161"/>
            <a:ext cx="9957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VIDEO N°4</a:t>
            </a:r>
          </a:p>
        </p:txBody>
      </p:sp>
    </p:spTree>
    <p:extLst>
      <p:ext uri="{BB962C8B-B14F-4D97-AF65-F5344CB8AC3E}">
        <p14:creationId xmlns:p14="http://schemas.microsoft.com/office/powerpoint/2010/main" val="7587980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8E72D-DEA9-4E3F-8C51-4E9720D8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Inserite qui il vostro video just dance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CD0FCF-1A80-4260-B29A-EE882337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18" y="2244968"/>
            <a:ext cx="5065048" cy="33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onderwoman-4">
            <a:extLst>
              <a:ext uri="{FF2B5EF4-FFF2-40B4-BE49-F238E27FC236}">
                <a16:creationId xmlns:a16="http://schemas.microsoft.com/office/drawing/2014/main" id="{2D8F1679-F557-4F03-82DC-49559DE47C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0"/>
            <a:ext cx="10812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1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onderwoman-5">
            <a:extLst>
              <a:ext uri="{FF2B5EF4-FFF2-40B4-BE49-F238E27FC236}">
                <a16:creationId xmlns:a16="http://schemas.microsoft.com/office/drawing/2014/main" id="{1E371075-E546-47D3-96C3-E02AA972FE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0"/>
            <a:ext cx="10812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onderwoman-6">
            <a:extLst>
              <a:ext uri="{FF2B5EF4-FFF2-40B4-BE49-F238E27FC236}">
                <a16:creationId xmlns:a16="http://schemas.microsoft.com/office/drawing/2014/main" id="{B59EE715-37E3-4F6D-815F-608558D35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0"/>
            <a:ext cx="10812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83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321</Words>
  <Application>Microsoft Office PowerPoint</Application>
  <PresentationFormat>Widescreen</PresentationFormat>
  <Paragraphs>78</Paragraphs>
  <Slides>66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72" baseType="lpstr">
      <vt:lpstr>Amatic SC</vt:lpstr>
      <vt:lpstr>Arial</vt:lpstr>
      <vt:lpstr>Calibri</vt:lpstr>
      <vt:lpstr>Calibri Light</vt:lpstr>
      <vt:lpstr>Lato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Chi 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Chi 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Chi 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Inserite qui il vostro video just dance</vt:lpstr>
      <vt:lpstr>Presentazione standard di PowerPoint</vt:lpstr>
      <vt:lpstr>Inserite qui il vostro video just dance</vt:lpstr>
      <vt:lpstr>Presentazione standard di PowerPoint</vt:lpstr>
      <vt:lpstr>Inserite qui il vostro video just dance</vt:lpstr>
      <vt:lpstr>Presentazione standard di PowerPoint</vt:lpstr>
      <vt:lpstr>Inserite qui il vostro video just 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</dc:creator>
  <cp:lastModifiedBy>Claudia</cp:lastModifiedBy>
  <cp:revision>26</cp:revision>
  <dcterms:created xsi:type="dcterms:W3CDTF">2019-01-31T21:23:56Z</dcterms:created>
  <dcterms:modified xsi:type="dcterms:W3CDTF">2019-02-08T08:05:52Z</dcterms:modified>
</cp:coreProperties>
</file>